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46" d="100"/>
          <a:sy n="46" d="100"/>
        </p:scale>
        <p:origin x="11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15B6B4-362D-47BB-85C1-54D12835F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7CF86E8-ABE7-457F-B97A-01F0CAEFF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451934-4B5E-4C1E-9CBB-029B1A29C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FECF55-05C2-44C3-A721-DFE4967F0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C41DB83-52C6-4DB1-B089-453CF5127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34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915B51-96FD-488B-BADB-5AEA5F17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4FC3375-197F-4BCC-BA8F-2E47752E2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9634B3-AF1B-4038-BD22-7747D9F95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4DC90A-A6D2-4EEE-948D-B42013E68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C15843D-ED18-4E94-8D00-F3EACD5C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796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67E28EC-9AEE-472C-8BBC-26CEE9AB4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9A9DB81-9B1B-4B38-8FA6-FE790F1E2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3B1558-A0A6-4B9E-B32D-5A9C3A3BB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3FAB6C-40A1-4DE8-9F59-D8C9717B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B49775-8B5D-4454-A449-61634755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496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0E2A34-0355-4F7F-B3B6-6817249A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DEAF60-1776-4042-9621-B7B89AB71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76C8EC5-B0A4-4753-A43F-05EF9355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06C4A9-AB37-4A99-9861-B52DC801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B2FAB54-C7F3-44FD-BC57-9F7FCF56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73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303269-6290-4F18-99F4-4098460A3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5E3B45-0BB2-4268-90F4-9F6169129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10E36C-09A5-4014-A8DF-DCC1CADD5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6E8146-6E93-4372-A114-460B497EA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F0DDA3-34D9-4A97-932A-FDE1ADEBF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925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4268E2-4847-43DC-B6A4-B68460A5D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0B50E4-1FE8-48B7-8495-40E47ED03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5A1D8C9-E069-43FE-9CE2-21ED5689B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754BED-EFE3-4524-839E-3CDBEE1D9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D360D81-D49A-495F-890C-64F33F89F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E3A8E2-CB9E-4D9B-9FFB-19C86C0D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5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365B38-6D72-40C6-A4EB-5BBEAED2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222C857-1FEB-429B-B461-54D8E6B3F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17FBCCF-F282-41F1-B53C-BF70D8593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87883A3-4096-421D-9781-EE08E0FE7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B7FEAF8-1506-42F8-A426-0512525B5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347A79B-BBF7-46D4-B953-EBE3C8CFE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EAD11B-49A9-46A5-AC25-D87610F42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2053139-3CE3-4D74-8B83-8A1D73335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19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D21452-4CAD-40ED-B3AE-B754FEA5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BADD920-0757-4708-9AF3-F0981AD88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FF00BD3-9FBC-4A17-A467-2F2B2393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451C109-94DF-4245-81D6-21036BCC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99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114A37D-456D-44F8-9A2D-34ACCD6A2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5D3BEE1-9567-4B12-98B1-E2E4441C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E008A5-52CE-4518-9FA0-026FB474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45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75EBA0-FBCA-4FC0-BB7B-777199FF6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8B92F5-5645-4C20-A3B8-3377FA4F7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F6059FE-CE9F-415E-A698-5989DF0B5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C4BDC3-BB50-4848-87C2-645A7799D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3CF491-A7F2-4BF9-B4DE-8243DEE8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563CC5A-02A1-42E0-B791-0C4EA4550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53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C3AF6B-5DF4-48E0-BE11-D92CB297E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13A7B3E-0E6B-431B-AFEF-F61498971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8426A73-A225-4F90-921D-0F5DA8361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2DADE31-2F60-421D-B055-A3D111374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31A8701-9FE0-4D59-A0AE-665557B31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D3D23A-9F75-4373-B290-7226B4DB2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251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C42F443-0678-4D96-92FB-69CF6F9C5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514271C-73DD-4ECD-AED4-24EE08C05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4C6732-392B-4E44-8636-6BD8E7193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1E3F-2919-4AC0-926B-9F8B8DD4DBC0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6D7D20A-8AEF-47E2-BB86-92F30BD39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5A1EA9-FD7E-4F3E-A6C4-63E0BE069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8D45-B3F0-42A4-8527-BB6A26240B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745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BD5E3C-25DE-48B7-A14F-AD22FA3AD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POWERPOINT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31649D-F714-41B1-99CB-35079B8139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46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98CBE9-0B0E-48C5-AA91-D3B102BAD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2536B4-7CDA-422B-B916-2A040FA0D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484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Panoramiczny</PresentationFormat>
  <Paragraphs>1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Bartosz Przybylski</dc:creator>
  <cp:lastModifiedBy>Bartosz Przybylski</cp:lastModifiedBy>
  <cp:revision>1</cp:revision>
  <dcterms:created xsi:type="dcterms:W3CDTF">2021-02-15T19:29:03Z</dcterms:created>
  <dcterms:modified xsi:type="dcterms:W3CDTF">2021-02-15T19:29:39Z</dcterms:modified>
</cp:coreProperties>
</file>